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6C9CB-6F80-D8B2-A28F-66CED0192C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B2D30E-B898-BEB0-A20C-9A6CBF8ACC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71A03-6519-7B73-7FDE-73F85E8B2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827BD-009F-2D11-7331-AF12E53C8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7EA2D-98AA-1F0E-AC7F-DDBE76CB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480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9F79B-B114-D146-3409-42A72B730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4769F3-13F9-CC54-2194-181906E39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945B2-DB55-8087-97B1-ED494C52E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EF60D-6C1A-A5D9-F487-E471CD01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C52DD-6444-455D-4CB5-F1FF80A7F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763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6439C3-FC0F-A800-6927-78F0A1FDBA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820D8-7E5C-DF50-106D-E07AABA3E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3173A-C355-A6B7-1B2A-243749955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92EB5-5C2D-B43D-D323-65265844E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C5FFC-FABF-3E35-C4E7-E0057F576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4525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ADB84-1493-E68C-6CCF-9FFBDC702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EA006-5C6E-D090-77B1-6E46C9A22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B310B-84A2-C1C6-CCA6-0E4F32A74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BE764-A8EB-8B04-94EB-550B3E205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75821-0E00-CE17-ED03-B19371199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393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1CD4A-F5A2-B7A0-2F90-336BF4198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24586-DF60-E234-6E68-9F0D1B1F3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0E757-6422-CE57-7E10-0ABB2AD3A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2F084-1007-EC6D-2F1D-BC6EA593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2A164-A83D-1CA2-3409-884179466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63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5E83-E893-9AA8-26E1-F563C998F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B4FCE-98B1-C3C2-D010-4AEA9D31D6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34F0F7-9187-34CD-11B4-689E5B0E7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C63FB-0236-AB3E-CE72-278834A4A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F51F7-DA90-22DB-862E-6CB9FFC8F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99859-5695-D394-1E35-BAD2981D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3466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5404A-52CA-45D6-64C0-0147B1D1C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CE43E-4BB8-CBD2-7D5E-05B52501E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24EF6D-41EE-B853-9E72-A8D7B3CBA8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02F7B6-A338-4C86-E52D-EB1F0896FA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7C3069-B348-7F66-86EE-1B4F0F928B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67FF6F-2EB4-6281-12C0-98CA6CADF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0CE1B-FBB4-F58A-F717-A096B4049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96E8A1-0336-A7D6-4F2D-4C2A52B14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595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1F530-73AB-7EE8-95E6-9992050D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1D2D51-5528-3491-AF15-0FC2DC2BD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F03F9-202F-1BD8-4996-501670E6A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3367DF-27C7-AA45-F168-F8D57CEDD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313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EA1E72-E9E3-CF21-D88B-07D1C72DE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7CE186-6B1C-AE3C-3B4E-85B38B46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F123E-B0D1-0286-6A2F-B92A29E5C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6009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2FA18-2B3D-22E7-1365-C66FA0CBD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E0BB2-E371-A1DD-630F-FE53F92AD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63ECC8-BB56-FE2A-4EFF-F6F35FFE3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2EB0D-554A-1419-8D83-7F9328786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D06F0-33A8-90E4-958F-06B395629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395B0C-2EBE-C475-722A-4FAD0EB50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0734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C6FE1-D92C-6D09-B2B8-5B7D97764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FA7B6B-A7B4-B015-B041-0919D09D2F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1BD6A-41D0-1F4D-DA1A-5D19AF278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FECB73-FEC8-D6CC-D892-2B031570D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CD3F7E-5B67-B259-1DBB-DED276A49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A0DAB-631C-8A59-B4FD-0B2055F1E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1104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A5DC77-194B-3D55-E376-EFE88B5C1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23844-C327-DE4C-53AE-FDB78857A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1ABF0-E7FE-0D21-1DEF-EF1FC21BAC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A87A75-2401-4597-8F09-9CE3B01A796C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AA967-7442-400E-34C8-ECC88B06FC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254E9-4DCD-0B6B-46B1-E5564EA113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DB553A-80DF-4326-B30D-8A1566A836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0241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FCDCD0-53BF-B9B8-829A-7D04B87EE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15"/>
            <a:ext cx="12192000" cy="682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06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C657C8-D9AF-5225-F9AE-71DEE58D3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715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BCEFC4-FF9A-A7FD-D356-E6134499F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368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BE690D-50F8-11A9-F697-1F4852F55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162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A99697-8435-FF66-0FCF-88FC27128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294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B5ED92-3E52-25EB-CE0F-F0EA370FD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821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911AF7-BEFA-E12F-71A6-8427FAAB7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513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163942-4502-6108-12DF-336D2C8A9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898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0C82FF-968F-2616-82C4-B018740FA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194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2C0267-FDE0-65D4-B5A9-2DADED4B3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517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Mihir Vinod Kulkarni</dc:creator>
  <cp:lastModifiedBy>Mihir Vinod Kulkarni</cp:lastModifiedBy>
  <cp:revision>1</cp:revision>
  <dcterms:created xsi:type="dcterms:W3CDTF">2025-05-08T03:52:22Z</dcterms:created>
  <dcterms:modified xsi:type="dcterms:W3CDTF">2025-05-08T03:56:45Z</dcterms:modified>
</cp:coreProperties>
</file>

<file path=docProps/thumbnail.jpeg>
</file>